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Relationship Id="rId24" Type="http://schemas.openxmlformats.org/officeDocument/2006/relationships/image" Target="../media/image158.png"/><Relationship Id="rId25" Type="http://schemas.openxmlformats.org/officeDocument/2006/relationships/image" Target="../media/image159.png"/><Relationship Id="rId26" Type="http://schemas.openxmlformats.org/officeDocument/2006/relationships/image" Target="../media/image160.png"/><Relationship Id="rId27" Type="http://schemas.openxmlformats.org/officeDocument/2006/relationships/image" Target="../media/image161.png"/><Relationship Id="rId28" Type="http://schemas.openxmlformats.org/officeDocument/2006/relationships/image" Target="../media/image162.png"/><Relationship Id="rId29" Type="http://schemas.openxmlformats.org/officeDocument/2006/relationships/image" Target="../media/image163.png"/><Relationship Id="rId30" Type="http://schemas.openxmlformats.org/officeDocument/2006/relationships/image" Target="../media/image164.png"/><Relationship Id="rId31" Type="http://schemas.openxmlformats.org/officeDocument/2006/relationships/image" Target="../media/image16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image" Target="../media/image33.png"/><Relationship Id="rId25" Type="http://schemas.openxmlformats.org/officeDocument/2006/relationships/image" Target="../media/image34.png"/><Relationship Id="rId26" Type="http://schemas.openxmlformats.org/officeDocument/2006/relationships/image" Target="../media/image35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Relationship Id="rId21" Type="http://schemas.openxmlformats.org/officeDocument/2006/relationships/image" Target="../media/image285.png"/><Relationship Id="rId22" Type="http://schemas.openxmlformats.org/officeDocument/2006/relationships/image" Target="../media/image286.png"/><Relationship Id="rId23" Type="http://schemas.openxmlformats.org/officeDocument/2006/relationships/image" Target="../media/image287.png"/><Relationship Id="rId24" Type="http://schemas.openxmlformats.org/officeDocument/2006/relationships/image" Target="../media/image288.png"/><Relationship Id="rId25" Type="http://schemas.openxmlformats.org/officeDocument/2006/relationships/image" Target="../media/image289.png"/><Relationship Id="rId26" Type="http://schemas.openxmlformats.org/officeDocument/2006/relationships/image" Target="../media/image29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608" y="-1481644"/>
            <a:ext cx="19810930" cy="12661958"/>
            <a:chOff x="-762608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608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98307" y="3005093"/>
            <a:ext cx="12689100" cy="2137764"/>
            <a:chOff x="2798307" y="3005093"/>
            <a:chExt cx="12689100" cy="21377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8307" y="3005093"/>
              <a:ext cx="12689100" cy="21377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228527" y="978463"/>
            <a:ext cx="23538807" cy="90077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3240" y="6209587"/>
            <a:ext cx="6229384" cy="57879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608" y="-583527"/>
            <a:ext cx="19810930" cy="12661958"/>
            <a:chOff x="-762608" y="-583527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608" y="-583527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2850" y="3220306"/>
            <a:ext cx="6043823" cy="6171429"/>
            <a:chOff x="2722850" y="3220306"/>
            <a:chExt cx="604382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2850" y="3220306"/>
              <a:ext cx="6043823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01746" y="-1274361"/>
            <a:ext cx="21225207" cy="86168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49524" y="3324821"/>
            <a:ext cx="6643810" cy="2127123"/>
            <a:chOff x="9249524" y="3324821"/>
            <a:chExt cx="6643810" cy="21271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9524" y="3324821"/>
              <a:ext cx="6643810" cy="2127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83803" y="7144365"/>
            <a:ext cx="2709531" cy="2247370"/>
            <a:chOff x="13183803" y="7144365"/>
            <a:chExt cx="2709531" cy="22473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83803" y="7144365"/>
              <a:ext cx="2709531" cy="224737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67264" y="3412292"/>
            <a:ext cx="8103525" cy="15618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96190" y="6111280"/>
            <a:ext cx="3885210" cy="2127123"/>
            <a:chOff x="9996190" y="6111280"/>
            <a:chExt cx="3885210" cy="21271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6190" y="6111280"/>
              <a:ext cx="3885210" cy="21271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60847" y="6177045"/>
            <a:ext cx="8645125" cy="16502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608" y="-583527"/>
            <a:ext cx="19810930" cy="12661958"/>
            <a:chOff x="-762608" y="-583527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608" y="-583527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01746" y="-1274361"/>
            <a:ext cx="21225207" cy="86168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7168" y="4474226"/>
            <a:ext cx="15016096" cy="26431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608" y="-583527"/>
            <a:ext cx="19810930" cy="12661958"/>
            <a:chOff x="-762608" y="-583527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608" y="-583527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24912" y="2599353"/>
            <a:ext cx="8637443" cy="5290552"/>
            <a:chOff x="7224912" y="2599353"/>
            <a:chExt cx="8637443" cy="52905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4912" y="2599353"/>
              <a:ext cx="8637443" cy="52905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0476" y="4517577"/>
            <a:ext cx="6171429" cy="5021053"/>
            <a:chOff x="2910476" y="4517577"/>
            <a:chExt cx="6171429" cy="5021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0476" y="4517577"/>
              <a:ext cx="6171429" cy="50210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01746" y="-1274361"/>
            <a:ext cx="21225207" cy="86168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608" y="-583527"/>
            <a:ext cx="19810930" cy="12661958"/>
            <a:chOff x="-762608" y="-583527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608" y="-583527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01746" y="-1274361"/>
            <a:ext cx="21225207" cy="86168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22850" y="3220306"/>
            <a:ext cx="6043823" cy="6171429"/>
            <a:chOff x="2722850" y="3220306"/>
            <a:chExt cx="6043823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2850" y="3220306"/>
              <a:ext cx="604382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9524" y="3324821"/>
            <a:ext cx="6643810" cy="3133580"/>
            <a:chOff x="9249524" y="3324821"/>
            <a:chExt cx="6643810" cy="31335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9524" y="3324821"/>
              <a:ext cx="6643810" cy="31335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7264" y="3412292"/>
            <a:ext cx="8105487" cy="15618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59187" y="4222973"/>
            <a:ext cx="7513515" cy="15618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608" y="-583527"/>
            <a:ext cx="19810930" cy="12661958"/>
            <a:chOff x="-762608" y="-583527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608" y="-583527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7619" y="3711326"/>
            <a:ext cx="4706603" cy="5201481"/>
            <a:chOff x="6887619" y="3711326"/>
            <a:chExt cx="4706603" cy="5201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7619" y="3711326"/>
              <a:ext cx="4706603" cy="52014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89219" y="3668937"/>
            <a:ext cx="1742104" cy="1473921"/>
            <a:chOff x="3089219" y="3668937"/>
            <a:chExt cx="1742104" cy="1473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9219" y="3668937"/>
              <a:ext cx="1742104" cy="1473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97769" y="5575107"/>
            <a:ext cx="1742104" cy="1473921"/>
            <a:chOff x="12197769" y="5575107"/>
            <a:chExt cx="1742104" cy="14739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7769" y="5575107"/>
              <a:ext cx="1742104" cy="14739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65033" y="6144448"/>
            <a:ext cx="1742104" cy="1473921"/>
            <a:chOff x="4265033" y="6144448"/>
            <a:chExt cx="1742104" cy="14739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5033" y="6144448"/>
              <a:ext cx="1742104" cy="1473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73583" y="3268748"/>
            <a:ext cx="1742104" cy="1473921"/>
            <a:chOff x="13373583" y="3268748"/>
            <a:chExt cx="1742104" cy="14739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73583" y="3268748"/>
              <a:ext cx="1742104" cy="14739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69581" y="7923130"/>
            <a:ext cx="600892" cy="508389"/>
            <a:chOff x="2869581" y="7923130"/>
            <a:chExt cx="600892" cy="5083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9581" y="7923130"/>
              <a:ext cx="600892" cy="5083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202878" y="7232223"/>
            <a:ext cx="912810" cy="772290"/>
            <a:chOff x="14202878" y="7232223"/>
            <a:chExt cx="912810" cy="7722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02878" y="7232223"/>
              <a:ext cx="912810" cy="7722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47514" y="4663743"/>
            <a:ext cx="566290" cy="479114"/>
            <a:chOff x="5547514" y="4663743"/>
            <a:chExt cx="566290" cy="4791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47514" y="4663743"/>
              <a:ext cx="566290" cy="4791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22642" y="6675309"/>
            <a:ext cx="658246" cy="556914"/>
            <a:chOff x="10722642" y="6675309"/>
            <a:chExt cx="658246" cy="5569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22642" y="6675309"/>
              <a:ext cx="658246" cy="55691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901746" y="-1274361"/>
            <a:ext cx="21225207" cy="86168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3271" y="-902235"/>
            <a:ext cx="19679088" cy="12577693"/>
            <a:chOff x="-503271" y="-902235"/>
            <a:chExt cx="19679088" cy="12577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3271" y="-902235"/>
              <a:ext cx="19679088" cy="12577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88318" y="2971909"/>
            <a:ext cx="3638095" cy="3174518"/>
            <a:chOff x="8688318" y="2971909"/>
            <a:chExt cx="3638095" cy="3174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8318" y="2971909"/>
              <a:ext cx="3638095" cy="31745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54746" y="-1261865"/>
            <a:ext cx="21967730" cy="85875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39272" y="2990957"/>
            <a:ext cx="3638095" cy="3174518"/>
            <a:chOff x="12839272" y="2990957"/>
            <a:chExt cx="3638095" cy="31745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9272" y="2990957"/>
              <a:ext cx="3638095" cy="31745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57985" y="2990957"/>
            <a:ext cx="3638095" cy="3174518"/>
            <a:chOff x="4557985" y="2990957"/>
            <a:chExt cx="3638095" cy="317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7985" y="2990957"/>
              <a:ext cx="3638095" cy="317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07365" y="6470236"/>
            <a:ext cx="3638095" cy="3174518"/>
            <a:chOff x="8707365" y="6470236"/>
            <a:chExt cx="3638095" cy="31745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7365" y="6470236"/>
              <a:ext cx="3638095" cy="31745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8320" y="6489284"/>
            <a:ext cx="3638095" cy="3174518"/>
            <a:chOff x="12858320" y="6489284"/>
            <a:chExt cx="3638095" cy="31745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8320" y="6489284"/>
              <a:ext cx="3638095" cy="31745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77033" y="6489284"/>
            <a:ext cx="3638095" cy="3174518"/>
            <a:chOff x="4577033" y="6489284"/>
            <a:chExt cx="3638095" cy="31745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7033" y="6489284"/>
              <a:ext cx="3638095" cy="31745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42014" y="6701947"/>
            <a:ext cx="1832611" cy="2091511"/>
            <a:chOff x="13742014" y="6701947"/>
            <a:chExt cx="1832611" cy="20915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42014" y="6701947"/>
              <a:ext cx="1832611" cy="20915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81827" y="3310523"/>
            <a:ext cx="2118222" cy="2118222"/>
            <a:chOff x="13581827" y="3310523"/>
            <a:chExt cx="2118222" cy="21182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81827" y="3310523"/>
              <a:ext cx="2118222" cy="21182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5956" y="3328852"/>
            <a:ext cx="2858356" cy="2498727"/>
            <a:chOff x="825956" y="3328852"/>
            <a:chExt cx="2858356" cy="24987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956" y="3328852"/>
              <a:ext cx="2858356" cy="24987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5956" y="6808132"/>
            <a:ext cx="2858356" cy="2498727"/>
            <a:chOff x="825956" y="6808132"/>
            <a:chExt cx="2858356" cy="24987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5956" y="6808132"/>
              <a:ext cx="2858356" cy="24987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68561" y="6341153"/>
            <a:ext cx="933957" cy="933957"/>
            <a:chOff x="4368561" y="6341153"/>
            <a:chExt cx="933957" cy="9339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920000">
              <a:off x="4368561" y="6341153"/>
              <a:ext cx="933957" cy="9339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68561" y="6315897"/>
            <a:ext cx="933957" cy="933957"/>
            <a:chOff x="4368561" y="6315897"/>
            <a:chExt cx="933957" cy="9339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5300000">
              <a:off x="4368561" y="6315897"/>
              <a:ext cx="933957" cy="9339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70275" y="2843544"/>
            <a:ext cx="933957" cy="933957"/>
            <a:chOff x="12570275" y="2843544"/>
            <a:chExt cx="933957" cy="9339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5300000">
              <a:off x="12570275" y="2843544"/>
              <a:ext cx="933957" cy="9339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70275" y="2843544"/>
            <a:ext cx="933957" cy="933957"/>
            <a:chOff x="12570275" y="2843544"/>
            <a:chExt cx="933957" cy="93395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3600000">
              <a:off x="12570275" y="2843544"/>
              <a:ext cx="933957" cy="9339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507519" y="6165475"/>
            <a:ext cx="1739029" cy="2608543"/>
            <a:chOff x="5507519" y="6165475"/>
            <a:chExt cx="1739029" cy="260854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7519" y="6165475"/>
              <a:ext cx="1739029" cy="26085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450484" y="3310523"/>
            <a:ext cx="2071435" cy="1997695"/>
            <a:chOff x="9450484" y="3310523"/>
            <a:chExt cx="2071435" cy="19976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50484" y="3310523"/>
              <a:ext cx="2071435" cy="19976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394314" y="3310523"/>
            <a:ext cx="1965438" cy="1965438"/>
            <a:chOff x="5394314" y="3310523"/>
            <a:chExt cx="1965438" cy="196543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4314" y="3310523"/>
              <a:ext cx="1965438" cy="196543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694119" y="6924178"/>
            <a:ext cx="1626493" cy="1896692"/>
            <a:chOff x="9694119" y="6924178"/>
            <a:chExt cx="1626493" cy="189669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94119" y="6924178"/>
              <a:ext cx="1626493" cy="189669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50881" y="8642468"/>
            <a:ext cx="4963971" cy="111011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50895" y="5201562"/>
            <a:ext cx="4963971" cy="111011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99924" y="5201562"/>
            <a:ext cx="4983971" cy="111011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88638" y="5201562"/>
            <a:ext cx="4983971" cy="111011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469591" y="8627114"/>
            <a:ext cx="5013971" cy="111011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618972" y="8566276"/>
            <a:ext cx="4983971" cy="111011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563456" y="3264327"/>
            <a:ext cx="6483114" cy="3592333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655018" y="6898379"/>
            <a:ext cx="6631629" cy="35584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08790" y="2848352"/>
            <a:ext cx="9230769" cy="857143"/>
            <a:chOff x="4008790" y="2848352"/>
            <a:chExt cx="9230769" cy="8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790" y="2848352"/>
              <a:ext cx="9230769" cy="85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2334" y="3639886"/>
            <a:ext cx="3115688" cy="3741702"/>
            <a:chOff x="2862334" y="3639886"/>
            <a:chExt cx="3115688" cy="37417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2334" y="3639886"/>
              <a:ext cx="3115688" cy="374170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2334" y="7184298"/>
            <a:ext cx="3115688" cy="2718999"/>
            <a:chOff x="2862334" y="7184298"/>
            <a:chExt cx="3115688" cy="2718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2334" y="7184298"/>
              <a:ext cx="3115688" cy="27189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40251" y="2754222"/>
            <a:ext cx="6005212" cy="6853594"/>
            <a:chOff x="6140251" y="2754222"/>
            <a:chExt cx="6005212" cy="68535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0251" y="2754222"/>
              <a:ext cx="6005212" cy="68535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01727" y="-1408075"/>
            <a:ext cx="21311883" cy="88469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73323" y="3538462"/>
            <a:ext cx="9659947" cy="739445"/>
            <a:chOff x="5873323" y="3538462"/>
            <a:chExt cx="9659947" cy="7394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3323" y="3538462"/>
              <a:ext cx="9659947" cy="7394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73323" y="4101099"/>
            <a:ext cx="9659947" cy="5767033"/>
            <a:chOff x="5873323" y="4101099"/>
            <a:chExt cx="9659947" cy="57670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3323" y="4101099"/>
              <a:ext cx="9659947" cy="57670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90416" y="5164835"/>
            <a:ext cx="772564" cy="855180"/>
            <a:chOff x="9690416" y="5164835"/>
            <a:chExt cx="772564" cy="8551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0416" y="5164835"/>
              <a:ext cx="772564" cy="8551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8923" y="2676288"/>
            <a:ext cx="13567868" cy="7657092"/>
            <a:chOff x="2358923" y="2676288"/>
            <a:chExt cx="13567868" cy="76570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923" y="2676288"/>
              <a:ext cx="13567868" cy="76570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8923" y="2676288"/>
            <a:ext cx="13567868" cy="7657092"/>
            <a:chOff x="2358923" y="2676288"/>
            <a:chExt cx="13567868" cy="76570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923" y="2676288"/>
              <a:ext cx="13567868" cy="7657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6043" y="7427911"/>
            <a:ext cx="7780220" cy="2523301"/>
            <a:chOff x="4756043" y="7427911"/>
            <a:chExt cx="7780220" cy="25233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6043" y="7427911"/>
              <a:ext cx="7780220" cy="252330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8923" y="2676288"/>
            <a:ext cx="13567868" cy="7657092"/>
            <a:chOff x="2358923" y="2676288"/>
            <a:chExt cx="13567868" cy="76570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923" y="2676288"/>
              <a:ext cx="13567868" cy="7657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04395" y="7427911"/>
            <a:ext cx="3150853" cy="923737"/>
            <a:chOff x="12404395" y="7427911"/>
            <a:chExt cx="3150853" cy="9237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04395" y="7427911"/>
              <a:ext cx="3150853" cy="9237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8923" y="2676288"/>
            <a:ext cx="13567868" cy="7657092"/>
            <a:chOff x="2358923" y="2676288"/>
            <a:chExt cx="13567868" cy="76570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923" y="2676288"/>
              <a:ext cx="13567868" cy="7657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29406" y="8986496"/>
            <a:ext cx="772564" cy="855180"/>
            <a:chOff x="14729406" y="8986496"/>
            <a:chExt cx="772564" cy="8551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29406" y="8986496"/>
              <a:ext cx="772564" cy="8551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8923" y="2676288"/>
            <a:ext cx="13567868" cy="7657092"/>
            <a:chOff x="2358923" y="2676288"/>
            <a:chExt cx="13567868" cy="76570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923" y="2676288"/>
              <a:ext cx="13567868" cy="7657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58923" y="2676288"/>
            <a:ext cx="13577257" cy="7633686"/>
            <a:chOff x="2358923" y="2676288"/>
            <a:chExt cx="13577257" cy="76336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8923" y="2676288"/>
              <a:ext cx="13577257" cy="76336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02366" y="-1348985"/>
            <a:ext cx="20572161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8923" y="2676288"/>
            <a:ext cx="13567868" cy="7657092"/>
            <a:chOff x="2358923" y="2676288"/>
            <a:chExt cx="13567868" cy="76570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923" y="2676288"/>
              <a:ext cx="13567868" cy="7657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58923" y="2676288"/>
            <a:ext cx="13577257" cy="7633686"/>
            <a:chOff x="2358923" y="2676288"/>
            <a:chExt cx="13577257" cy="76336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8923" y="2676288"/>
              <a:ext cx="13577257" cy="76336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2728" y="3192864"/>
            <a:ext cx="4958370" cy="3796147"/>
            <a:chOff x="6742728" y="3192864"/>
            <a:chExt cx="4958370" cy="3796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2728" y="3192864"/>
              <a:ext cx="4958370" cy="37961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01880" y="-1264532"/>
            <a:ext cx="21225418" cy="86046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39958" y="7876743"/>
            <a:ext cx="4521455" cy="1288286"/>
            <a:chOff x="6939958" y="7876743"/>
            <a:chExt cx="4521455" cy="1288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9958" y="7876743"/>
              <a:ext cx="4521455" cy="1288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99071" y="3344272"/>
            <a:ext cx="2887572" cy="3597170"/>
            <a:chOff x="7699071" y="3344272"/>
            <a:chExt cx="2887572" cy="35971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99071" y="3344272"/>
              <a:ext cx="2887572" cy="35971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13621" y="8695764"/>
            <a:ext cx="2886977" cy="5614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8923" y="2676288"/>
            <a:ext cx="13567868" cy="7638103"/>
            <a:chOff x="2358923" y="2676288"/>
            <a:chExt cx="13567868" cy="76381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8923" y="2676288"/>
              <a:ext cx="13567868" cy="763810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39958" y="7876743"/>
            <a:ext cx="4521455" cy="1288286"/>
            <a:chOff x="6939958" y="7876743"/>
            <a:chExt cx="4521455" cy="1288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9958" y="7876743"/>
              <a:ext cx="4521455" cy="1288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13621" y="8695764"/>
            <a:ext cx="2886977" cy="5614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3271" y="-902235"/>
            <a:ext cx="19679088" cy="12577693"/>
            <a:chOff x="-503271" y="-902235"/>
            <a:chExt cx="19679088" cy="12577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3271" y="-902235"/>
              <a:ext cx="19679088" cy="12577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88318" y="2971909"/>
            <a:ext cx="3638095" cy="3174518"/>
            <a:chOff x="8688318" y="2971909"/>
            <a:chExt cx="3638095" cy="3174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8318" y="2971909"/>
              <a:ext cx="3638095" cy="31745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54746" y="-1261865"/>
            <a:ext cx="21967730" cy="85875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39272" y="2990957"/>
            <a:ext cx="3638095" cy="3174518"/>
            <a:chOff x="12839272" y="2990957"/>
            <a:chExt cx="3638095" cy="31745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9272" y="2990957"/>
              <a:ext cx="3638095" cy="31745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57985" y="2990957"/>
            <a:ext cx="3638095" cy="3174518"/>
            <a:chOff x="4557985" y="2990957"/>
            <a:chExt cx="3638095" cy="317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7985" y="2990957"/>
              <a:ext cx="3638095" cy="317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07365" y="6470236"/>
            <a:ext cx="3638095" cy="3174518"/>
            <a:chOff x="8707365" y="6470236"/>
            <a:chExt cx="3638095" cy="31745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7365" y="6470236"/>
              <a:ext cx="3638095" cy="31745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8320" y="6489284"/>
            <a:ext cx="3638095" cy="3174518"/>
            <a:chOff x="12858320" y="6489284"/>
            <a:chExt cx="3638095" cy="31745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8320" y="6489284"/>
              <a:ext cx="3638095" cy="31745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77033" y="6489284"/>
            <a:ext cx="3638095" cy="3174518"/>
            <a:chOff x="4577033" y="6489284"/>
            <a:chExt cx="3638095" cy="31745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7033" y="6489284"/>
              <a:ext cx="3638095" cy="31745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42014" y="6701947"/>
            <a:ext cx="1832611" cy="2091511"/>
            <a:chOff x="13742014" y="6701947"/>
            <a:chExt cx="1832611" cy="20915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42014" y="6701947"/>
              <a:ext cx="1832611" cy="20915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81827" y="3310523"/>
            <a:ext cx="2118222" cy="2118222"/>
            <a:chOff x="13581827" y="3310523"/>
            <a:chExt cx="2118222" cy="21182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81827" y="3310523"/>
              <a:ext cx="2118222" cy="21182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5956" y="3328852"/>
            <a:ext cx="2858356" cy="2498727"/>
            <a:chOff x="825956" y="3328852"/>
            <a:chExt cx="2858356" cy="24987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956" y="3328852"/>
              <a:ext cx="2858356" cy="24987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5956" y="6808132"/>
            <a:ext cx="2858356" cy="2498727"/>
            <a:chOff x="825956" y="6808132"/>
            <a:chExt cx="2858356" cy="24987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5956" y="6808132"/>
              <a:ext cx="2858356" cy="24987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68561" y="6341153"/>
            <a:ext cx="933957" cy="933957"/>
            <a:chOff x="4368561" y="6341153"/>
            <a:chExt cx="933957" cy="93395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920000">
              <a:off x="4368561" y="6341153"/>
              <a:ext cx="933957" cy="9339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68561" y="6315897"/>
            <a:ext cx="933957" cy="933957"/>
            <a:chOff x="4368561" y="6315897"/>
            <a:chExt cx="933957" cy="9339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5300000">
              <a:off x="4368561" y="6315897"/>
              <a:ext cx="933957" cy="9339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70275" y="2843544"/>
            <a:ext cx="933957" cy="933957"/>
            <a:chOff x="12570275" y="2843544"/>
            <a:chExt cx="933957" cy="9339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5300000">
              <a:off x="12570275" y="2843544"/>
              <a:ext cx="933957" cy="9339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70275" y="2843544"/>
            <a:ext cx="933957" cy="933957"/>
            <a:chOff x="12570275" y="2843544"/>
            <a:chExt cx="933957" cy="93395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3600000">
              <a:off x="12570275" y="2843544"/>
              <a:ext cx="933957" cy="9339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507519" y="6165475"/>
            <a:ext cx="1739029" cy="2608543"/>
            <a:chOff x="5507519" y="6165475"/>
            <a:chExt cx="1739029" cy="260854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7519" y="6165475"/>
              <a:ext cx="1739029" cy="26085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450484" y="3310523"/>
            <a:ext cx="2071435" cy="1997695"/>
            <a:chOff x="9450484" y="3310523"/>
            <a:chExt cx="2071435" cy="19976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50484" y="3310523"/>
              <a:ext cx="2071435" cy="19976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394314" y="3310523"/>
            <a:ext cx="1965438" cy="1965438"/>
            <a:chOff x="5394314" y="3310523"/>
            <a:chExt cx="1965438" cy="196543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4314" y="3310523"/>
              <a:ext cx="1965438" cy="196543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694119" y="6924178"/>
            <a:ext cx="1626493" cy="1896692"/>
            <a:chOff x="9694119" y="6924178"/>
            <a:chExt cx="1626493" cy="189669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94119" y="6924178"/>
              <a:ext cx="1626493" cy="189669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50881" y="8642468"/>
            <a:ext cx="4963971" cy="111011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50895" y="5201562"/>
            <a:ext cx="4963971" cy="111011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99924" y="5201562"/>
            <a:ext cx="4983971" cy="111011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88638" y="5201562"/>
            <a:ext cx="4983971" cy="111011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469591" y="8627114"/>
            <a:ext cx="5013971" cy="111011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618972" y="8566276"/>
            <a:ext cx="4983971" cy="111011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563456" y="3264327"/>
            <a:ext cx="6483114" cy="3592333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655018" y="6898379"/>
            <a:ext cx="6631629" cy="35584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8923" y="2676288"/>
            <a:ext cx="13567868" cy="7609426"/>
            <a:chOff x="2358923" y="2676288"/>
            <a:chExt cx="13567868" cy="760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923" y="2676288"/>
              <a:ext cx="13567868" cy="760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5971" y="2702815"/>
            <a:ext cx="13496745" cy="7573713"/>
            <a:chOff x="2365971" y="2702815"/>
            <a:chExt cx="13496745" cy="75737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5971" y="2702815"/>
              <a:ext cx="13496745" cy="75737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92278" y="-1188122"/>
            <a:ext cx="19810930" cy="12661958"/>
            <a:chOff x="-1092278" y="-1188122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92278" y="-1188122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54966" y="-1264532"/>
            <a:ext cx="21968038" cy="86046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8362" y="2850549"/>
            <a:ext cx="3770984" cy="6835230"/>
            <a:chOff x="1128362" y="2850549"/>
            <a:chExt cx="3770984" cy="68352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8362" y="2850549"/>
              <a:ext cx="3770984" cy="68352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29016" y="2850549"/>
            <a:ext cx="3770984" cy="6835230"/>
            <a:chOff x="5229016" y="2850549"/>
            <a:chExt cx="3770984" cy="68352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9016" y="2850549"/>
              <a:ext cx="3770984" cy="68352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3626" y="2850549"/>
            <a:ext cx="3770984" cy="6835230"/>
            <a:chOff x="9373626" y="2850549"/>
            <a:chExt cx="3770984" cy="68352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3626" y="2850549"/>
              <a:ext cx="3770984" cy="68352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53035" y="2828571"/>
            <a:ext cx="3770984" cy="6835230"/>
            <a:chOff x="13453035" y="2828571"/>
            <a:chExt cx="3770984" cy="68352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53035" y="2828571"/>
              <a:ext cx="3770984" cy="68352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19099" y="4077247"/>
            <a:ext cx="1501855" cy="1501855"/>
            <a:chOff x="2419099" y="4077247"/>
            <a:chExt cx="1501855" cy="15018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9099" y="4077247"/>
              <a:ext cx="1501855" cy="1501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34738" y="3896295"/>
            <a:ext cx="2179992" cy="1362495"/>
            <a:chOff x="6134738" y="3896295"/>
            <a:chExt cx="2179992" cy="13624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4738" y="3896295"/>
              <a:ext cx="2179992" cy="13624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66942" y="7611280"/>
            <a:ext cx="2063311" cy="1072466"/>
            <a:chOff x="2166942" y="7611280"/>
            <a:chExt cx="2063311" cy="10724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6942" y="7611280"/>
              <a:ext cx="2063311" cy="10724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61905" y="5438727"/>
            <a:ext cx="2400445" cy="1177490"/>
            <a:chOff x="5961905" y="5438727"/>
            <a:chExt cx="2400445" cy="11774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61905" y="5438727"/>
              <a:ext cx="2400445" cy="11774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69122" y="4326412"/>
            <a:ext cx="2179992" cy="1632890"/>
            <a:chOff x="10169122" y="4326412"/>
            <a:chExt cx="2179992" cy="16328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9122" y="4326412"/>
              <a:ext cx="2179992" cy="16328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20986" y="7588278"/>
            <a:ext cx="2208133" cy="1501855"/>
            <a:chOff x="10220986" y="7588278"/>
            <a:chExt cx="2208133" cy="150185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20986" y="7588278"/>
              <a:ext cx="2208133" cy="15018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91209" y="6813867"/>
            <a:ext cx="2103741" cy="1502474"/>
            <a:chOff x="6091209" y="6813867"/>
            <a:chExt cx="2103741" cy="150247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1209" y="6813867"/>
              <a:ext cx="2103741" cy="15024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26978" y="5740338"/>
            <a:ext cx="2439921" cy="1352123"/>
            <a:chOff x="1926978" y="5740338"/>
            <a:chExt cx="2439921" cy="13521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26978" y="5740338"/>
              <a:ext cx="2439921" cy="135212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648" y="1777140"/>
            <a:ext cx="7264086" cy="462022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31247" y="1777142"/>
            <a:ext cx="7455575" cy="462023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99066" y="1777142"/>
            <a:ext cx="8031746" cy="462023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12199" y="1796190"/>
            <a:ext cx="8039403" cy="46202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634388" y="4077247"/>
            <a:ext cx="3408279" cy="1666977"/>
            <a:chOff x="13634388" y="4077247"/>
            <a:chExt cx="3408279" cy="166697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34388" y="4077247"/>
              <a:ext cx="3408279" cy="16669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141632" y="7797802"/>
            <a:ext cx="2393791" cy="957516"/>
            <a:chOff x="14141632" y="7797802"/>
            <a:chExt cx="2393791" cy="95751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41632" y="7797802"/>
              <a:ext cx="2393791" cy="9575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501296" y="5905758"/>
            <a:ext cx="1552015" cy="1325679"/>
            <a:chOff x="14501296" y="5905758"/>
            <a:chExt cx="1552015" cy="132567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01296" y="5905758"/>
              <a:ext cx="1552015" cy="132567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349884" y="6051913"/>
            <a:ext cx="1726117" cy="1295336"/>
            <a:chOff x="10349884" y="6051913"/>
            <a:chExt cx="1726117" cy="129533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49884" y="6051913"/>
              <a:ext cx="1726117" cy="129533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108802" y="8277092"/>
            <a:ext cx="2063311" cy="1072466"/>
            <a:chOff x="6108802" y="8277092"/>
            <a:chExt cx="2063311" cy="107246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08802" y="8277092"/>
              <a:ext cx="2063311" cy="1072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608" y="-1481644"/>
            <a:ext cx="19810930" cy="12661958"/>
            <a:chOff x="-762608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608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5625" y="2828571"/>
            <a:ext cx="14339929" cy="7032411"/>
            <a:chOff x="2015625" y="2828571"/>
            <a:chExt cx="14339929" cy="7032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5625" y="2828571"/>
              <a:ext cx="14339929" cy="7032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2794" y="2828571"/>
            <a:ext cx="11100888" cy="6902947"/>
            <a:chOff x="3542794" y="2828571"/>
            <a:chExt cx="11100888" cy="69029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2794" y="2828571"/>
              <a:ext cx="11100888" cy="69029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875165" y="-1429913"/>
            <a:ext cx="22198931" cy="8845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05" y="-1273048"/>
            <a:ext cx="20341718" cy="86148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4059" y="3118388"/>
            <a:ext cx="12302467" cy="2553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325" y="-151539"/>
            <a:ext cx="18559266" cy="10900778"/>
            <a:chOff x="-190325" y="-151539"/>
            <a:chExt cx="18559266" cy="10900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30845" y="-145999"/>
              <a:ext cx="3229969" cy="1089430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4685" y="-145999"/>
              <a:ext cx="3229969" cy="1089430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6569" y="-145999"/>
              <a:ext cx="3229969" cy="1089430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8555" y="-145999"/>
              <a:ext cx="3229969" cy="1089430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1946" y="-145999"/>
              <a:ext cx="3229969" cy="1089430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0325" y="-151539"/>
              <a:ext cx="3229969" cy="10894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6986" y="2926626"/>
            <a:ext cx="6005212" cy="6853594"/>
            <a:chOff x="1796986" y="2926626"/>
            <a:chExt cx="6005212" cy="68535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6986" y="2926626"/>
              <a:ext cx="6005212" cy="68535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429" y="2926626"/>
            <a:ext cx="7469994" cy="6853594"/>
            <a:chOff x="8571429" y="2926626"/>
            <a:chExt cx="7469994" cy="68535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429" y="2926626"/>
              <a:ext cx="7469994" cy="68535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55233" y="-1271571"/>
            <a:ext cx="21968857" cy="86222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3541" y="1929389"/>
            <a:ext cx="9953258" cy="60091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77809" y="4352619"/>
            <a:ext cx="7208924" cy="64334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2851" y="5171429"/>
            <a:ext cx="5783145" cy="3445687"/>
            <a:chOff x="9732851" y="5171429"/>
            <a:chExt cx="5783145" cy="3445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2851" y="5171429"/>
              <a:ext cx="5783145" cy="344568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55233" y="-1271571"/>
            <a:ext cx="21968857" cy="86222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4848" y="3032646"/>
            <a:ext cx="8092512" cy="6207928"/>
            <a:chOff x="9124848" y="3032646"/>
            <a:chExt cx="8092512" cy="62079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4848" y="3032646"/>
              <a:ext cx="8092512" cy="62079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3543" y="4849335"/>
            <a:ext cx="6171429" cy="4638857"/>
            <a:chOff x="1653543" y="4849335"/>
            <a:chExt cx="6171429" cy="4638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3543" y="4849335"/>
              <a:ext cx="6171429" cy="4638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13103" y="4585599"/>
            <a:ext cx="2452308" cy="1846653"/>
            <a:chOff x="3513103" y="4585599"/>
            <a:chExt cx="2452308" cy="18466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3103" y="4585599"/>
              <a:ext cx="2452308" cy="1846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16676" y="3108086"/>
            <a:ext cx="5600647" cy="2127123"/>
            <a:chOff x="2316676" y="3108086"/>
            <a:chExt cx="5600647" cy="21271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6676" y="3108086"/>
              <a:ext cx="5600647" cy="212712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3264" y="3152427"/>
            <a:ext cx="7024563" cy="1604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608" y="-1349776"/>
            <a:ext cx="19810930" cy="12661958"/>
            <a:chOff x="-762608" y="-1349776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608" y="-1349776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55233" y="-1271571"/>
            <a:ext cx="21968857" cy="86222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53543" y="4849335"/>
            <a:ext cx="6171429" cy="4638857"/>
            <a:chOff x="1653543" y="4849335"/>
            <a:chExt cx="6171429" cy="4638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3543" y="4849335"/>
              <a:ext cx="6171429" cy="4638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26740" y="2968870"/>
            <a:ext cx="6899634" cy="4839457"/>
            <a:chOff x="10326740" y="2968870"/>
            <a:chExt cx="6899634" cy="48394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6740" y="2968870"/>
              <a:ext cx="6899634" cy="48394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90842" y="3258045"/>
            <a:ext cx="6234458" cy="4304626"/>
            <a:chOff x="10690842" y="3258045"/>
            <a:chExt cx="6234458" cy="43046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0842" y="3258045"/>
              <a:ext cx="6234458" cy="4304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26373" y="3707388"/>
            <a:ext cx="978017" cy="1141947"/>
            <a:chOff x="8426373" y="3707388"/>
            <a:chExt cx="978017" cy="11419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6373" y="3707388"/>
              <a:ext cx="978017" cy="11419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09068" y="4869797"/>
            <a:ext cx="696286" cy="714297"/>
            <a:chOff x="7309068" y="4869797"/>
            <a:chExt cx="696286" cy="7142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80000">
              <a:off x="7309068" y="4869797"/>
              <a:ext cx="696286" cy="7142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24966" y="5388598"/>
            <a:ext cx="353972" cy="511289"/>
            <a:chOff x="6324966" y="5388598"/>
            <a:chExt cx="353972" cy="5112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24966" y="5388598"/>
              <a:ext cx="353972" cy="511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45661" y="4438928"/>
            <a:ext cx="1587192" cy="1899339"/>
            <a:chOff x="3945661" y="4438928"/>
            <a:chExt cx="1587192" cy="18993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45661" y="4438928"/>
              <a:ext cx="1587192" cy="1899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6367" y="-1481644"/>
            <a:ext cx="19810930" cy="12661958"/>
            <a:chOff x="-896367" y="-1481644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6367" y="-1481644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55233" y="-1271571"/>
            <a:ext cx="21968857" cy="86222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53543" y="4849335"/>
            <a:ext cx="6171429" cy="4638857"/>
            <a:chOff x="1653543" y="4849335"/>
            <a:chExt cx="6171429" cy="4638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3543" y="4849335"/>
              <a:ext cx="6171429" cy="4638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8482" y="4591551"/>
            <a:ext cx="1901550" cy="1723459"/>
            <a:chOff x="3788482" y="4591551"/>
            <a:chExt cx="1901550" cy="17234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8482" y="4591551"/>
              <a:ext cx="1901550" cy="17234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43160" y="4327012"/>
            <a:ext cx="6171429" cy="4899072"/>
            <a:chOff x="10043160" y="4327012"/>
            <a:chExt cx="6171429" cy="48990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3160" y="4327012"/>
              <a:ext cx="6171429" cy="48990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60529" y="7806126"/>
            <a:ext cx="1154060" cy="1045976"/>
            <a:chOff x="15060529" y="7806126"/>
            <a:chExt cx="1154060" cy="10459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60529" y="7806126"/>
              <a:ext cx="1154060" cy="10459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83528" y="7268873"/>
            <a:ext cx="1234951" cy="936543"/>
            <a:chOff x="12283528" y="7268873"/>
            <a:chExt cx="1234951" cy="936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0">
              <a:off x="12283528" y="7268873"/>
              <a:ext cx="1234951" cy="936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18700" y="3513679"/>
            <a:ext cx="1385789" cy="1289480"/>
            <a:chOff x="11518700" y="3513679"/>
            <a:chExt cx="1385789" cy="12894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18700" y="3513679"/>
              <a:ext cx="1385789" cy="12894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16676" y="3108086"/>
            <a:ext cx="5600647" cy="2127123"/>
            <a:chOff x="2316676" y="3108086"/>
            <a:chExt cx="5600647" cy="21271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6676" y="3108086"/>
              <a:ext cx="5600647" cy="21271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91279" y="3085083"/>
            <a:ext cx="8569391" cy="17003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5257"/>
            <a:ext cx="18599271" cy="10310971"/>
            <a:chOff x="0" y="-25257"/>
            <a:chExt cx="18599271" cy="10310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5257"/>
              <a:ext cx="18599271" cy="10310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55387" y="2923023"/>
            <a:ext cx="9088497" cy="4414413"/>
            <a:chOff x="4755387" y="2923023"/>
            <a:chExt cx="9088497" cy="4414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5387" y="2923023"/>
              <a:ext cx="9088497" cy="4414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2608" y="-583527"/>
            <a:ext cx="19810930" cy="12661958"/>
            <a:chOff x="-762608" y="-583527"/>
            <a:chExt cx="19810930" cy="126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2608" y="-583527"/>
              <a:ext cx="19810930" cy="126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70027" y="541124"/>
            <a:ext cx="11945661" cy="2012515"/>
            <a:chOff x="3170027" y="541124"/>
            <a:chExt cx="11945661" cy="2012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0027" y="541124"/>
              <a:ext cx="11945661" cy="2012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5225" y="4914286"/>
            <a:ext cx="6171429" cy="4106805"/>
            <a:chOff x="1515225" y="4914286"/>
            <a:chExt cx="6171429" cy="41068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5225" y="4914286"/>
              <a:ext cx="6171429" cy="4106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68105" y="3213829"/>
            <a:ext cx="5600647" cy="2127123"/>
            <a:chOff x="2568105" y="3213829"/>
            <a:chExt cx="5600647" cy="21271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8105" y="3213829"/>
              <a:ext cx="5600647" cy="212712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901746" y="-1274361"/>
            <a:ext cx="21225207" cy="86168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673" y="3347016"/>
            <a:ext cx="7024515" cy="15618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4012" y="4249140"/>
            <a:ext cx="7719753" cy="23949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39244" y="5376616"/>
            <a:ext cx="9179299" cy="3721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2024-01-26T09:58:54Z</dcterms:created>
  <dcterms:modified xsi:type="dcterms:W3CDTF">2024-01-26T09:58:54Z</dcterms:modified>
</cp:coreProperties>
</file>